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2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23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714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1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233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529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79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6982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961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667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562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952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727285-7F01-415F-8E4A-D0CEDA93BFA3}" type="datetimeFigureOut">
              <a:rPr lang="en-US" smtClean="0"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C62A8-1EE3-47FA-8E99-B93C8BB13F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08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Files in Python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Basics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03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use Files?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Very small amounts of data – just hardcode them into the program</a:t>
            </a:r>
          </a:p>
          <a:p>
            <a:r>
              <a:rPr lang="en-US" dirty="0" smtClean="0"/>
              <a:t>A few pieces of data – ask the user to input them</a:t>
            </a:r>
          </a:p>
          <a:p>
            <a:r>
              <a:rPr lang="en-US" dirty="0" smtClean="0"/>
              <a:t>More than this, you need an external file stored on secondary storage </a:t>
            </a:r>
          </a:p>
        </p:txBody>
      </p:sp>
    </p:spTree>
    <p:extLst>
      <p:ext uri="{BB962C8B-B14F-4D97-AF65-F5344CB8AC3E}">
        <p14:creationId xmlns:p14="http://schemas.microsoft.com/office/powerpoint/2010/main" val="2802477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data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Handles large amounts of data</a:t>
            </a:r>
          </a:p>
          <a:p>
            <a:r>
              <a:rPr lang="en-US" dirty="0"/>
              <a:t>D</a:t>
            </a:r>
            <a:r>
              <a:rPr lang="en-US" dirty="0" smtClean="0"/>
              <a:t>ata is independent of program, so program can change without changing data</a:t>
            </a:r>
          </a:p>
          <a:p>
            <a:r>
              <a:rPr lang="en-US" dirty="0" smtClean="0"/>
              <a:t>Easier to edit data in an editor, instead of during run of program (can’t go back!)</a:t>
            </a:r>
          </a:p>
          <a:p>
            <a:r>
              <a:rPr lang="en-US" dirty="0" smtClean="0"/>
              <a:t>Use the same data for input to different programs</a:t>
            </a:r>
          </a:p>
          <a:p>
            <a:r>
              <a:rPr lang="en-US" dirty="0" smtClean="0"/>
              <a:t>Output files can be saved for later use</a:t>
            </a:r>
          </a:p>
          <a:p>
            <a:r>
              <a:rPr lang="en-US" dirty="0" smtClean="0"/>
              <a:t>Output of one program can be used for input of another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90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files versus Binary files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Text files created by editors, stored as ASCII codes</a:t>
            </a:r>
          </a:p>
          <a:p>
            <a:r>
              <a:rPr lang="en-US" dirty="0" smtClean="0"/>
              <a:t>Binary files stored as raw binary numbers, have to be handled differently </a:t>
            </a:r>
          </a:p>
          <a:p>
            <a:r>
              <a:rPr lang="en-US" dirty="0" smtClean="0"/>
              <a:t>Text files are manipulated sequentially only </a:t>
            </a:r>
          </a:p>
          <a:p>
            <a:r>
              <a:rPr lang="en-US" dirty="0" smtClean="0"/>
              <a:t>Binary files can be manipulated sequentially or randomly (we will not do binary files in this class)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7654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 text data 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This is done just like creating any other text file</a:t>
            </a:r>
          </a:p>
          <a:p>
            <a:r>
              <a:rPr lang="en-US" dirty="0" smtClean="0"/>
              <a:t>You can use Notepad</a:t>
            </a:r>
          </a:p>
          <a:p>
            <a:r>
              <a:rPr lang="en-US" dirty="0" smtClean="0"/>
              <a:t>You can use the editors of the IDEs that create Python</a:t>
            </a:r>
          </a:p>
          <a:p>
            <a:r>
              <a:rPr lang="en-US" dirty="0" smtClean="0"/>
              <a:t>You can use a word processor like Word if you are careful to save as plain text</a:t>
            </a:r>
          </a:p>
          <a:p>
            <a:r>
              <a:rPr lang="en-US" b="1" dirty="0" smtClean="0"/>
              <a:t>Store the text file in the same folder as you put your source code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3712484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Delimiters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\n (newline) (carriage return) is a very important symbol in text files.</a:t>
            </a:r>
          </a:p>
          <a:p>
            <a:r>
              <a:rPr lang="en-US" dirty="0" smtClean="0"/>
              <a:t>It delimits what Python calls a ‘line’ in the file.</a:t>
            </a:r>
          </a:p>
          <a:p>
            <a:r>
              <a:rPr lang="en-US" dirty="0" smtClean="0"/>
              <a:t>It gets put into the file whenever you press Enter at the end of a line</a:t>
            </a:r>
          </a:p>
          <a:p>
            <a:r>
              <a:rPr lang="en-US" dirty="0" smtClean="0"/>
              <a:t>A blank line is represented by two newlines together \n\n</a:t>
            </a:r>
          </a:p>
          <a:p>
            <a:r>
              <a:rPr lang="en-US" dirty="0" smtClean="0"/>
              <a:t>It matters whether you press Enter at the end of the last line of the file – some methods in Python will treat the last line differently because of the \n character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75730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5"/>
  <p:tag name="TPOS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321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Files in Python</vt:lpstr>
      <vt:lpstr>Why use Files?</vt:lpstr>
      <vt:lpstr>External data files</vt:lpstr>
      <vt:lpstr>Text files versus Binary files</vt:lpstr>
      <vt:lpstr>Creating a text data file</vt:lpstr>
      <vt:lpstr>Delimiters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Files in Python</dc:title>
  <dc:creator>Debby</dc:creator>
  <cp:lastModifiedBy>Debby</cp:lastModifiedBy>
  <cp:revision>10</cp:revision>
  <dcterms:created xsi:type="dcterms:W3CDTF">2014-07-19T03:45:16Z</dcterms:created>
  <dcterms:modified xsi:type="dcterms:W3CDTF">2014-07-21T17:38:19Z</dcterms:modified>
</cp:coreProperties>
</file>